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928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10296525" cy="18288000"/>
  <p:notesSz cx="6858000" cy="9034463"/>
  <p:custDataLst>
    <p:tags r:id="rId5"/>
  </p:custDataLst>
  <p:defaultTextStyle>
    <a:defPPr>
      <a:defRPr lang="en-US"/>
    </a:defPPr>
    <a:lvl1pPr algn="l" defTabSz="213512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1pPr>
    <a:lvl2pPr marL="213512" algn="l" defTabSz="213512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2pPr>
    <a:lvl3pPr marL="427025" algn="l" defTabSz="213512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3pPr>
    <a:lvl4pPr marL="640537" algn="l" defTabSz="213512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4pPr>
    <a:lvl5pPr marL="854050" algn="l" defTabSz="213512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5pPr>
    <a:lvl6pPr marL="1067562" algn="l" defTabSz="427025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6pPr>
    <a:lvl7pPr marL="1281074" algn="l" defTabSz="427025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7pPr>
    <a:lvl8pPr marL="1494587" algn="l" defTabSz="427025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8pPr>
    <a:lvl9pPr marL="1708099" algn="l" defTabSz="427025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49" userDrawn="1">
          <p15:clr>
            <a:srgbClr val="A4A3A4"/>
          </p15:clr>
        </p15:guide>
        <p15:guide id="2" orient="horz" pos="10580" userDrawn="1">
          <p15:clr>
            <a:srgbClr val="A4A3A4"/>
          </p15:clr>
        </p15:guide>
        <p15:guide id="3" orient="horz" pos="2469" userDrawn="1">
          <p15:clr>
            <a:srgbClr val="A4A3A4"/>
          </p15:clr>
        </p15:guide>
        <p15:guide id="4" orient="horz" pos="940" userDrawn="1">
          <p15:clr>
            <a:srgbClr val="A4A3A4"/>
          </p15:clr>
        </p15:guide>
        <p15:guide id="5" orient="horz" pos="2742" userDrawn="1">
          <p15:clr>
            <a:srgbClr val="A4A3A4"/>
          </p15:clr>
        </p15:guide>
        <p15:guide id="6" orient="horz" pos="1234" userDrawn="1">
          <p15:clr>
            <a:srgbClr val="A4A3A4"/>
          </p15:clr>
        </p15:guide>
        <p15:guide id="7" orient="horz" pos="5897" userDrawn="1">
          <p15:clr>
            <a:srgbClr val="A4A3A4"/>
          </p15:clr>
        </p15:guide>
        <p15:guide id="8" pos="4497" userDrawn="1">
          <p15:clr>
            <a:srgbClr val="A4A3A4"/>
          </p15:clr>
        </p15:guide>
        <p15:guide id="9" pos="5783" userDrawn="1">
          <p15:clr>
            <a:srgbClr val="A4A3A4"/>
          </p15:clr>
        </p15:guide>
        <p15:guide id="10" pos="1999" userDrawn="1">
          <p15:clr>
            <a:srgbClr val="A4A3A4"/>
          </p15:clr>
        </p15:guide>
        <p15:guide id="11" pos="3189" userDrawn="1">
          <p15:clr>
            <a:srgbClr val="A4A3A4"/>
          </p15:clr>
        </p15:guide>
        <p15:guide id="12" pos="703" userDrawn="1">
          <p15:clr>
            <a:srgbClr val="A4A3A4"/>
          </p15:clr>
        </p15:guide>
        <p15:guide id="13" pos="18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E9"/>
    <a:srgbClr val="FFA804"/>
    <a:srgbClr val="3C6600"/>
    <a:srgbClr val="FF3300"/>
    <a:srgbClr val="CC0000"/>
    <a:srgbClr val="640021"/>
    <a:srgbClr val="993366"/>
    <a:srgbClr val="660033"/>
    <a:srgbClr val="990033"/>
    <a:srgbClr val="B033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3443" autoAdjust="0"/>
  </p:normalViewPr>
  <p:slideViewPr>
    <p:cSldViewPr>
      <p:cViewPr>
        <p:scale>
          <a:sx n="116" d="100"/>
          <a:sy n="116" d="100"/>
        </p:scale>
        <p:origin x="2288" y="-3640"/>
      </p:cViewPr>
      <p:guideLst>
        <p:guide orient="horz" pos="10149"/>
        <p:guide orient="horz" pos="10580"/>
        <p:guide orient="horz" pos="2469"/>
        <p:guide orient="horz" pos="940"/>
        <p:guide orient="horz" pos="2742"/>
        <p:guide orient="horz" pos="1234"/>
        <p:guide orient="horz" pos="5897"/>
        <p:guide pos="4497"/>
        <p:guide pos="5783"/>
        <p:guide pos="1999"/>
        <p:guide pos="3189"/>
        <p:guide pos="703"/>
        <p:guide pos="1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t" anchorCtr="0" compatLnSpc="1">
            <a:prstTxWarp prst="textNoShape">
              <a:avLst/>
            </a:prstTxWarp>
          </a:bodyPr>
          <a:lstStyle>
            <a:lvl1pPr algn="l" defTabSz="896938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t" anchorCtr="0" compatLnSpc="1">
            <a:prstTxWarp prst="textNoShape">
              <a:avLst/>
            </a:prstTxWarp>
          </a:bodyPr>
          <a:lstStyle>
            <a:lvl1pPr algn="r" defTabSz="896938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80438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b" anchorCtr="0" compatLnSpc="1">
            <a:prstTxWarp prst="textNoShape">
              <a:avLst/>
            </a:prstTxWarp>
          </a:bodyPr>
          <a:lstStyle>
            <a:lvl1pPr algn="l" defTabSz="896938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580438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b" anchorCtr="0" compatLnSpc="1">
            <a:prstTxWarp prst="textNoShape">
              <a:avLst/>
            </a:prstTxWarp>
          </a:bodyPr>
          <a:lstStyle>
            <a:lvl1pPr algn="r" defTabSz="896938" eaLnBrk="1" hangingPunct="1">
              <a:defRPr sz="1200">
                <a:latin typeface="Calibri" pitchFamily="34" charset="0"/>
              </a:defRPr>
            </a:lvl1pPr>
          </a:lstStyle>
          <a:p>
            <a:fld id="{8A42D2A6-9BB4-442F-BB68-E9A13660CB08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491967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t" anchorCtr="0" compatLnSpc="1">
            <a:prstTxWarp prst="textNoShape">
              <a:avLst/>
            </a:prstTxWarp>
          </a:bodyPr>
          <a:lstStyle>
            <a:lvl1pPr algn="l" defTabSz="896938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t" anchorCtr="0" compatLnSpc="1">
            <a:prstTxWarp prst="textNoShape">
              <a:avLst/>
            </a:prstTxWarp>
          </a:bodyPr>
          <a:lstStyle>
            <a:lvl1pPr algn="r" defTabSz="896938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476500" y="677863"/>
            <a:ext cx="1905000" cy="33861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291013"/>
            <a:ext cx="5486400" cy="406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80438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b" anchorCtr="0" compatLnSpc="1">
            <a:prstTxWarp prst="textNoShape">
              <a:avLst/>
            </a:prstTxWarp>
          </a:bodyPr>
          <a:lstStyle>
            <a:lvl1pPr algn="l" defTabSz="896938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580438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675" tIns="44838" rIns="89675" bIns="44838" numCol="1" anchor="b" anchorCtr="0" compatLnSpc="1">
            <a:prstTxWarp prst="textNoShape">
              <a:avLst/>
            </a:prstTxWarp>
          </a:bodyPr>
          <a:lstStyle>
            <a:lvl1pPr algn="r" defTabSz="896938" eaLnBrk="1" hangingPunct="1">
              <a:defRPr sz="1200">
                <a:latin typeface="Calibri" pitchFamily="34" charset="0"/>
              </a:defRPr>
            </a:lvl1pPr>
          </a:lstStyle>
          <a:p>
            <a:fld id="{D9E60C20-D1D6-4603-B492-95886A125D61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9813075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514" kern="1200">
        <a:solidFill>
          <a:schemeClr val="tx1"/>
        </a:solidFill>
        <a:latin typeface="Arial" pitchFamily="-106" charset="0"/>
        <a:ea typeface="ＭＳ Ｐゴシック" pitchFamily="-65" charset="-128"/>
        <a:cs typeface="ＭＳ Ｐゴシック" pitchFamily="-65" charset="-128"/>
      </a:defRPr>
    </a:lvl1pPr>
    <a:lvl2pPr marL="419611" algn="l" rtl="0" eaLnBrk="0" fontAlgn="base" hangingPunct="0">
      <a:spcBef>
        <a:spcPct val="30000"/>
      </a:spcBef>
      <a:spcAft>
        <a:spcPct val="0"/>
      </a:spcAft>
      <a:defRPr sz="514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2pPr>
    <a:lvl3pPr marL="839964" algn="l" rtl="0" eaLnBrk="0" fontAlgn="base" hangingPunct="0">
      <a:spcBef>
        <a:spcPct val="30000"/>
      </a:spcBef>
      <a:spcAft>
        <a:spcPct val="0"/>
      </a:spcAft>
      <a:defRPr sz="514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3pPr>
    <a:lvl4pPr marL="1259575" algn="l" rtl="0" eaLnBrk="0" fontAlgn="base" hangingPunct="0">
      <a:spcBef>
        <a:spcPct val="30000"/>
      </a:spcBef>
      <a:spcAft>
        <a:spcPct val="0"/>
      </a:spcAft>
      <a:defRPr sz="514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4pPr>
    <a:lvl5pPr marL="1680669" algn="l" rtl="0" eaLnBrk="0" fontAlgn="base" hangingPunct="0">
      <a:spcBef>
        <a:spcPct val="30000"/>
      </a:spcBef>
      <a:spcAft>
        <a:spcPct val="0"/>
      </a:spcAft>
      <a:defRPr sz="514" kern="1200">
        <a:solidFill>
          <a:schemeClr val="tx1"/>
        </a:solidFill>
        <a:latin typeface="Arial" pitchFamily="-106" charset="0"/>
        <a:ea typeface="ＭＳ Ｐゴシック" pitchFamily="-106" charset="-128"/>
        <a:cs typeface="+mn-cs"/>
      </a:defRPr>
    </a:lvl5pPr>
    <a:lvl6pPr marL="2101540" algn="l" defTabSz="420308" rtl="0" eaLnBrk="1" latinLnBrk="0" hangingPunct="1">
      <a:defRPr sz="1121" kern="1200">
        <a:solidFill>
          <a:schemeClr val="tx1"/>
        </a:solidFill>
        <a:latin typeface="+mn-lt"/>
        <a:ea typeface="+mn-ea"/>
        <a:cs typeface="+mn-cs"/>
      </a:defRPr>
    </a:lvl6pPr>
    <a:lvl7pPr marL="2521847" algn="l" defTabSz="420308" rtl="0" eaLnBrk="1" latinLnBrk="0" hangingPunct="1">
      <a:defRPr sz="1121" kern="1200">
        <a:solidFill>
          <a:schemeClr val="tx1"/>
        </a:solidFill>
        <a:latin typeface="+mn-lt"/>
        <a:ea typeface="+mn-ea"/>
        <a:cs typeface="+mn-cs"/>
      </a:defRPr>
    </a:lvl7pPr>
    <a:lvl8pPr marL="2942155" algn="l" defTabSz="420308" rtl="0" eaLnBrk="1" latinLnBrk="0" hangingPunct="1">
      <a:defRPr sz="1121" kern="1200">
        <a:solidFill>
          <a:schemeClr val="tx1"/>
        </a:solidFill>
        <a:latin typeface="+mn-lt"/>
        <a:ea typeface="+mn-ea"/>
        <a:cs typeface="+mn-cs"/>
      </a:defRPr>
    </a:lvl8pPr>
    <a:lvl9pPr marL="3362462" algn="l" defTabSz="420308" rtl="0" eaLnBrk="1" latinLnBrk="0" hangingPunct="1">
      <a:defRPr sz="11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476500" y="677863"/>
            <a:ext cx="1905000" cy="3386137"/>
          </a:xfrm>
          <a:ln/>
        </p:spPr>
      </p:sp>
      <p:sp>
        <p:nvSpPr>
          <p:cNvPr id="21507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tr-TR" sz="1800" dirty="0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150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6938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896938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896938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896938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896938">
              <a:spcBef>
                <a:spcPct val="30000"/>
              </a:spcBef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896938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FECD0BB-3CE2-4180-9813-5676A3757C2B}" type="slidenum">
              <a:rPr lang="en-US" altLang="tr-TR" sz="1200"/>
              <a:pPr>
                <a:spcBef>
                  <a:spcPct val="0"/>
                </a:spcBef>
              </a:pPr>
              <a:t>1</a:t>
            </a:fld>
            <a:endParaRPr lang="en-US" altLang="tr-T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772240" y="5681140"/>
            <a:ext cx="8752046" cy="3920067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44479" y="10363200"/>
            <a:ext cx="7207568" cy="4673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14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28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42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5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70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85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99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13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D731C3-AC39-41B8-9651-E0170690A499}" type="datetime4">
              <a:rPr lang="en-US" smtClean="0"/>
              <a:pPr>
                <a:defRPr/>
              </a:pPr>
              <a:t>August 25, 2025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6DD8-1242-4FF5-A88C-9CFFFEEA0D49}" type="slidenum">
              <a:rPr lang="en-US" altLang="tr-TR" smtClean="0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746580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C5E4E1-AF7A-4596-BB7C-4136A21ECADE}" type="datetime4">
              <a:rPr lang="en-US" smtClean="0"/>
              <a:pPr>
                <a:defRPr/>
              </a:pPr>
              <a:t>August 25, 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E068-A651-4E3C-A979-ADE60C469170}" type="slidenum">
              <a:rPr lang="en-US" altLang="tr-TR" smtClean="0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5522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20575175" y="3843867"/>
            <a:ext cx="6385275" cy="81923467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419347" y="3843867"/>
            <a:ext cx="18984218" cy="81923467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773579-7E27-436F-BBD8-EBA74FCB2FB7}" type="datetime4">
              <a:rPr lang="en-US" smtClean="0"/>
              <a:pPr>
                <a:defRPr/>
              </a:pPr>
              <a:t>August 25, 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BCB09-6F8A-486B-A907-32652F8A7001}" type="slidenum">
              <a:rPr lang="en-US" altLang="tr-TR" smtClean="0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527863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3485AF-AD7C-4915-B06E-94E5E1B04066}" type="datetime4">
              <a:rPr lang="en-US" smtClean="0"/>
              <a:pPr>
                <a:defRPr/>
              </a:pPr>
              <a:t>August 25, 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4FC2C-1474-4A91-9B04-FF608806EEB8}" type="slidenum">
              <a:rPr lang="en-US" altLang="tr-TR" smtClean="0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122913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13355" y="11751740"/>
            <a:ext cx="8752046" cy="3632200"/>
          </a:xfrm>
        </p:spPr>
        <p:txBody>
          <a:bodyPr anchor="t"/>
          <a:lstStyle>
            <a:lvl1pPr algn="l">
              <a:defRPr sz="6250" b="1" cap="all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13355" y="7751241"/>
            <a:ext cx="8752046" cy="4000499"/>
          </a:xfrm>
        </p:spPr>
        <p:txBody>
          <a:bodyPr anchor="b"/>
          <a:lstStyle>
            <a:lvl1pPr marL="0" indent="0">
              <a:buNone/>
              <a:defRPr sz="3145">
                <a:solidFill>
                  <a:schemeClr val="tx1">
                    <a:tint val="75000"/>
                  </a:schemeClr>
                </a:solidFill>
              </a:defRPr>
            </a:lvl1pPr>
            <a:lvl2pPr marL="714174" indent="0">
              <a:buNone/>
              <a:defRPr sz="2819">
                <a:solidFill>
                  <a:schemeClr val="tx1">
                    <a:tint val="75000"/>
                  </a:schemeClr>
                </a:solidFill>
              </a:defRPr>
            </a:lvl2pPr>
            <a:lvl3pPr marL="1428346" indent="0">
              <a:buNone/>
              <a:defRPr sz="2492">
                <a:solidFill>
                  <a:schemeClr val="tx1">
                    <a:tint val="75000"/>
                  </a:schemeClr>
                </a:solidFill>
              </a:defRPr>
            </a:lvl3pPr>
            <a:lvl4pPr marL="2142520" indent="0">
              <a:buNone/>
              <a:defRPr sz="2206">
                <a:solidFill>
                  <a:schemeClr val="tx1">
                    <a:tint val="75000"/>
                  </a:schemeClr>
                </a:solidFill>
              </a:defRPr>
            </a:lvl4pPr>
            <a:lvl5pPr marL="2856695" indent="0">
              <a:buNone/>
              <a:defRPr sz="2206">
                <a:solidFill>
                  <a:schemeClr val="tx1">
                    <a:tint val="75000"/>
                  </a:schemeClr>
                </a:solidFill>
              </a:defRPr>
            </a:lvl5pPr>
            <a:lvl6pPr marL="3570869" indent="0">
              <a:buNone/>
              <a:defRPr sz="2206">
                <a:solidFill>
                  <a:schemeClr val="tx1">
                    <a:tint val="75000"/>
                  </a:schemeClr>
                </a:solidFill>
              </a:defRPr>
            </a:lvl6pPr>
            <a:lvl7pPr marL="4285040" indent="0">
              <a:buNone/>
              <a:defRPr sz="2206">
                <a:solidFill>
                  <a:schemeClr val="tx1">
                    <a:tint val="75000"/>
                  </a:schemeClr>
                </a:solidFill>
              </a:defRPr>
            </a:lvl7pPr>
            <a:lvl8pPr marL="4999215" indent="0">
              <a:buNone/>
              <a:defRPr sz="2206">
                <a:solidFill>
                  <a:schemeClr val="tx1">
                    <a:tint val="75000"/>
                  </a:schemeClr>
                </a:solidFill>
              </a:defRPr>
            </a:lvl8pPr>
            <a:lvl9pPr marL="5713390" indent="0">
              <a:buNone/>
              <a:defRPr sz="220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89141E-3AE3-454F-BF68-AC4C48FD7B16}" type="datetime4">
              <a:rPr lang="en-US" smtClean="0"/>
              <a:pPr>
                <a:defRPr/>
              </a:pPr>
              <a:t>August 25, 2025</a:t>
            </a:fld>
            <a:endParaRPr lang="en-US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ACCB5-9B67-4E60-B468-36F1060A36F7}" type="slidenum">
              <a:rPr lang="en-US" altLang="tr-TR" smtClean="0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3904735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19347" y="22402801"/>
            <a:ext cx="12684747" cy="63364533"/>
          </a:xfrm>
        </p:spPr>
        <p:txBody>
          <a:bodyPr/>
          <a:lstStyle>
            <a:lvl1pPr>
              <a:defRPr sz="4371"/>
            </a:lvl1pPr>
            <a:lvl2pPr>
              <a:defRPr sz="3758"/>
            </a:lvl2pPr>
            <a:lvl3pPr>
              <a:defRPr sz="3145"/>
            </a:lvl3pPr>
            <a:lvl4pPr>
              <a:defRPr sz="2819"/>
            </a:lvl4pPr>
            <a:lvl5pPr>
              <a:defRPr sz="2819"/>
            </a:lvl5pPr>
            <a:lvl6pPr>
              <a:defRPr sz="2819"/>
            </a:lvl6pPr>
            <a:lvl7pPr>
              <a:defRPr sz="2819"/>
            </a:lvl7pPr>
            <a:lvl8pPr>
              <a:defRPr sz="2819"/>
            </a:lvl8pPr>
            <a:lvl9pPr>
              <a:defRPr sz="2819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4275703" y="22402801"/>
            <a:ext cx="12684747" cy="63364533"/>
          </a:xfrm>
        </p:spPr>
        <p:txBody>
          <a:bodyPr/>
          <a:lstStyle>
            <a:lvl1pPr>
              <a:defRPr sz="4371"/>
            </a:lvl1pPr>
            <a:lvl2pPr>
              <a:defRPr sz="3758"/>
            </a:lvl2pPr>
            <a:lvl3pPr>
              <a:defRPr sz="3145"/>
            </a:lvl3pPr>
            <a:lvl4pPr>
              <a:defRPr sz="2819"/>
            </a:lvl4pPr>
            <a:lvl5pPr>
              <a:defRPr sz="2819"/>
            </a:lvl5pPr>
            <a:lvl6pPr>
              <a:defRPr sz="2819"/>
            </a:lvl6pPr>
            <a:lvl7pPr>
              <a:defRPr sz="2819"/>
            </a:lvl7pPr>
            <a:lvl8pPr>
              <a:defRPr sz="2819"/>
            </a:lvl8pPr>
            <a:lvl9pPr>
              <a:defRPr sz="2819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B13599-7FEE-4DB1-A8A8-F4B3CED29F08}" type="datetime4">
              <a:rPr lang="en-US" smtClean="0"/>
              <a:pPr>
                <a:defRPr/>
              </a:pPr>
              <a:t>August 25, 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36109-7CE8-4090-BB8B-22899CE09C98}" type="slidenum">
              <a:rPr lang="en-US" altLang="tr-TR" smtClean="0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4194468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14826" y="732368"/>
            <a:ext cx="9266873" cy="3048000"/>
          </a:xfrm>
        </p:spPr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14826" y="4093635"/>
            <a:ext cx="4549420" cy="1706032"/>
          </a:xfrm>
        </p:spPr>
        <p:txBody>
          <a:bodyPr anchor="b"/>
          <a:lstStyle>
            <a:lvl1pPr marL="0" indent="0">
              <a:buNone/>
              <a:defRPr sz="3758" b="1"/>
            </a:lvl1pPr>
            <a:lvl2pPr marL="714174" indent="0">
              <a:buNone/>
              <a:defRPr sz="3145" b="1"/>
            </a:lvl2pPr>
            <a:lvl3pPr marL="1428346" indent="0">
              <a:buNone/>
              <a:defRPr sz="2819" b="1"/>
            </a:lvl3pPr>
            <a:lvl4pPr marL="2142520" indent="0">
              <a:buNone/>
              <a:defRPr sz="2492" b="1"/>
            </a:lvl4pPr>
            <a:lvl5pPr marL="2856695" indent="0">
              <a:buNone/>
              <a:defRPr sz="2492" b="1"/>
            </a:lvl5pPr>
            <a:lvl6pPr marL="3570869" indent="0">
              <a:buNone/>
              <a:defRPr sz="2492" b="1"/>
            </a:lvl6pPr>
            <a:lvl7pPr marL="4285040" indent="0">
              <a:buNone/>
              <a:defRPr sz="2492" b="1"/>
            </a:lvl7pPr>
            <a:lvl8pPr marL="4999215" indent="0">
              <a:buNone/>
              <a:defRPr sz="2492" b="1"/>
            </a:lvl8pPr>
            <a:lvl9pPr marL="5713390" indent="0">
              <a:buNone/>
              <a:defRPr sz="2492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14826" y="5799667"/>
            <a:ext cx="4549420" cy="10536768"/>
          </a:xfrm>
        </p:spPr>
        <p:txBody>
          <a:bodyPr/>
          <a:lstStyle>
            <a:lvl1pPr>
              <a:defRPr sz="3758"/>
            </a:lvl1pPr>
            <a:lvl2pPr>
              <a:defRPr sz="3145"/>
            </a:lvl2pPr>
            <a:lvl3pPr>
              <a:defRPr sz="2819"/>
            </a:lvl3pPr>
            <a:lvl4pPr>
              <a:defRPr sz="2492"/>
            </a:lvl4pPr>
            <a:lvl5pPr>
              <a:defRPr sz="2492"/>
            </a:lvl5pPr>
            <a:lvl6pPr>
              <a:defRPr sz="2492"/>
            </a:lvl6pPr>
            <a:lvl7pPr>
              <a:defRPr sz="2492"/>
            </a:lvl7pPr>
            <a:lvl8pPr>
              <a:defRPr sz="2492"/>
            </a:lvl8pPr>
            <a:lvl9pPr>
              <a:defRPr sz="2492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5230493" y="4093635"/>
            <a:ext cx="4551207" cy="1706032"/>
          </a:xfrm>
        </p:spPr>
        <p:txBody>
          <a:bodyPr anchor="b"/>
          <a:lstStyle>
            <a:lvl1pPr marL="0" indent="0">
              <a:buNone/>
              <a:defRPr sz="3758" b="1"/>
            </a:lvl1pPr>
            <a:lvl2pPr marL="714174" indent="0">
              <a:buNone/>
              <a:defRPr sz="3145" b="1"/>
            </a:lvl2pPr>
            <a:lvl3pPr marL="1428346" indent="0">
              <a:buNone/>
              <a:defRPr sz="2819" b="1"/>
            </a:lvl3pPr>
            <a:lvl4pPr marL="2142520" indent="0">
              <a:buNone/>
              <a:defRPr sz="2492" b="1"/>
            </a:lvl4pPr>
            <a:lvl5pPr marL="2856695" indent="0">
              <a:buNone/>
              <a:defRPr sz="2492" b="1"/>
            </a:lvl5pPr>
            <a:lvl6pPr marL="3570869" indent="0">
              <a:buNone/>
              <a:defRPr sz="2492" b="1"/>
            </a:lvl6pPr>
            <a:lvl7pPr marL="4285040" indent="0">
              <a:buNone/>
              <a:defRPr sz="2492" b="1"/>
            </a:lvl7pPr>
            <a:lvl8pPr marL="4999215" indent="0">
              <a:buNone/>
              <a:defRPr sz="2492" b="1"/>
            </a:lvl8pPr>
            <a:lvl9pPr marL="5713390" indent="0">
              <a:buNone/>
              <a:defRPr sz="2492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5230493" y="5799667"/>
            <a:ext cx="4551207" cy="10536768"/>
          </a:xfrm>
        </p:spPr>
        <p:txBody>
          <a:bodyPr/>
          <a:lstStyle>
            <a:lvl1pPr>
              <a:defRPr sz="3758"/>
            </a:lvl1pPr>
            <a:lvl2pPr>
              <a:defRPr sz="3145"/>
            </a:lvl2pPr>
            <a:lvl3pPr>
              <a:defRPr sz="2819"/>
            </a:lvl3pPr>
            <a:lvl4pPr>
              <a:defRPr sz="2492"/>
            </a:lvl4pPr>
            <a:lvl5pPr>
              <a:defRPr sz="2492"/>
            </a:lvl5pPr>
            <a:lvl6pPr>
              <a:defRPr sz="2492"/>
            </a:lvl6pPr>
            <a:lvl7pPr>
              <a:defRPr sz="2492"/>
            </a:lvl7pPr>
            <a:lvl8pPr>
              <a:defRPr sz="2492"/>
            </a:lvl8pPr>
            <a:lvl9pPr>
              <a:defRPr sz="2492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7FDF4B-EA41-4D03-A99F-A6ECC38C7160}" type="datetime4">
              <a:rPr lang="en-US" smtClean="0"/>
              <a:pPr>
                <a:defRPr/>
              </a:pPr>
              <a:t>August 25, 2025</a:t>
            </a:fld>
            <a:endParaRPr lang="en-US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8A63C-CAFA-4D58-94E6-10A5146E672C}" type="slidenum">
              <a:rPr lang="en-US" altLang="tr-TR" smtClean="0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632696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C0A33A-9F57-41F7-BE6A-5E7D114CD0F3}" type="datetime4">
              <a:rPr lang="en-US" smtClean="0"/>
              <a:pPr>
                <a:defRPr/>
              </a:pPr>
              <a:t>August 25, 2025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33EB6-FAD1-4624-BE46-D49A1A67F22E}" type="slidenum">
              <a:rPr lang="en-US" altLang="tr-TR" smtClean="0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140442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1DB88C-D3A1-46BA-B341-F9181D13CB13}" type="datetime4">
              <a:rPr lang="en-US" smtClean="0"/>
              <a:pPr>
                <a:defRPr/>
              </a:pPr>
              <a:t>August 25, 2025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651CD-2FD0-44B9-8C6C-C3910B092293}" type="slidenum">
              <a:rPr lang="en-US" altLang="tr-TR" smtClean="0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697865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14829" y="728133"/>
            <a:ext cx="3387486" cy="3098800"/>
          </a:xfrm>
        </p:spPr>
        <p:txBody>
          <a:bodyPr anchor="b"/>
          <a:lstStyle>
            <a:lvl1pPr algn="l">
              <a:defRPr sz="3145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25655" y="728141"/>
            <a:ext cx="5756044" cy="15608301"/>
          </a:xfrm>
        </p:spPr>
        <p:txBody>
          <a:bodyPr/>
          <a:lstStyle>
            <a:lvl1pPr>
              <a:defRPr sz="4984"/>
            </a:lvl1pPr>
            <a:lvl2pPr>
              <a:defRPr sz="4371"/>
            </a:lvl2pPr>
            <a:lvl3pPr>
              <a:defRPr sz="3758"/>
            </a:lvl3pPr>
            <a:lvl4pPr>
              <a:defRPr sz="3145"/>
            </a:lvl4pPr>
            <a:lvl5pPr>
              <a:defRPr sz="3145"/>
            </a:lvl5pPr>
            <a:lvl6pPr>
              <a:defRPr sz="3145"/>
            </a:lvl6pPr>
            <a:lvl7pPr>
              <a:defRPr sz="3145"/>
            </a:lvl7pPr>
            <a:lvl8pPr>
              <a:defRPr sz="3145"/>
            </a:lvl8pPr>
            <a:lvl9pPr>
              <a:defRPr sz="3145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514829" y="3826940"/>
            <a:ext cx="3387486" cy="12509501"/>
          </a:xfrm>
        </p:spPr>
        <p:txBody>
          <a:bodyPr/>
          <a:lstStyle>
            <a:lvl1pPr marL="0" indent="0">
              <a:buNone/>
              <a:defRPr sz="2206"/>
            </a:lvl1pPr>
            <a:lvl2pPr marL="714174" indent="0">
              <a:buNone/>
              <a:defRPr sz="1879"/>
            </a:lvl2pPr>
            <a:lvl3pPr marL="1428346" indent="0">
              <a:buNone/>
              <a:defRPr sz="1552"/>
            </a:lvl3pPr>
            <a:lvl4pPr marL="2142520" indent="0">
              <a:buNone/>
              <a:defRPr sz="1389"/>
            </a:lvl4pPr>
            <a:lvl5pPr marL="2856695" indent="0">
              <a:buNone/>
              <a:defRPr sz="1389"/>
            </a:lvl5pPr>
            <a:lvl6pPr marL="3570869" indent="0">
              <a:buNone/>
              <a:defRPr sz="1389"/>
            </a:lvl6pPr>
            <a:lvl7pPr marL="4285040" indent="0">
              <a:buNone/>
              <a:defRPr sz="1389"/>
            </a:lvl7pPr>
            <a:lvl8pPr marL="4999215" indent="0">
              <a:buNone/>
              <a:defRPr sz="1389"/>
            </a:lvl8pPr>
            <a:lvl9pPr marL="5713390" indent="0">
              <a:buNone/>
              <a:defRPr sz="1389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58045BE-CD69-4E37-93D5-0D103ACF5411}" type="datetime4">
              <a:rPr lang="en-US" smtClean="0"/>
              <a:pPr>
                <a:defRPr/>
              </a:pPr>
              <a:t>August 25, 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16D47-7919-45B1-A707-299C2F07A3B2}" type="slidenum">
              <a:rPr lang="en-US" altLang="tr-TR" smtClean="0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61022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018191" y="12801600"/>
            <a:ext cx="6177915" cy="1511302"/>
          </a:xfrm>
        </p:spPr>
        <p:txBody>
          <a:bodyPr anchor="b"/>
          <a:lstStyle>
            <a:lvl1pPr algn="l">
              <a:defRPr sz="3145" b="1"/>
            </a:lvl1pPr>
          </a:lstStyle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018191" y="1634067"/>
            <a:ext cx="6177915" cy="10972800"/>
          </a:xfrm>
        </p:spPr>
        <p:txBody>
          <a:bodyPr/>
          <a:lstStyle>
            <a:lvl1pPr marL="0" indent="0">
              <a:buNone/>
              <a:defRPr sz="4984"/>
            </a:lvl1pPr>
            <a:lvl2pPr marL="714174" indent="0">
              <a:buNone/>
              <a:defRPr sz="4371"/>
            </a:lvl2pPr>
            <a:lvl3pPr marL="1428346" indent="0">
              <a:buNone/>
              <a:defRPr sz="3758"/>
            </a:lvl3pPr>
            <a:lvl4pPr marL="2142520" indent="0">
              <a:buNone/>
              <a:defRPr sz="3145"/>
            </a:lvl4pPr>
            <a:lvl5pPr marL="2856695" indent="0">
              <a:buNone/>
              <a:defRPr sz="3145"/>
            </a:lvl5pPr>
            <a:lvl6pPr marL="3570869" indent="0">
              <a:buNone/>
              <a:defRPr sz="3145"/>
            </a:lvl6pPr>
            <a:lvl7pPr marL="4285040" indent="0">
              <a:buNone/>
              <a:defRPr sz="3145"/>
            </a:lvl7pPr>
            <a:lvl8pPr marL="4999215" indent="0">
              <a:buNone/>
              <a:defRPr sz="3145"/>
            </a:lvl8pPr>
            <a:lvl9pPr marL="5713390" indent="0">
              <a:buNone/>
              <a:defRPr sz="3145"/>
            </a:lvl9pPr>
          </a:lstStyle>
          <a:p>
            <a:endParaRPr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018191" y="14312901"/>
            <a:ext cx="6177915" cy="2146299"/>
          </a:xfrm>
        </p:spPr>
        <p:txBody>
          <a:bodyPr/>
          <a:lstStyle>
            <a:lvl1pPr marL="0" indent="0">
              <a:buNone/>
              <a:defRPr sz="2206"/>
            </a:lvl1pPr>
            <a:lvl2pPr marL="714174" indent="0">
              <a:buNone/>
              <a:defRPr sz="1879"/>
            </a:lvl2pPr>
            <a:lvl3pPr marL="1428346" indent="0">
              <a:buNone/>
              <a:defRPr sz="1552"/>
            </a:lvl3pPr>
            <a:lvl4pPr marL="2142520" indent="0">
              <a:buNone/>
              <a:defRPr sz="1389"/>
            </a:lvl4pPr>
            <a:lvl5pPr marL="2856695" indent="0">
              <a:buNone/>
              <a:defRPr sz="1389"/>
            </a:lvl5pPr>
            <a:lvl6pPr marL="3570869" indent="0">
              <a:buNone/>
              <a:defRPr sz="1389"/>
            </a:lvl6pPr>
            <a:lvl7pPr marL="4285040" indent="0">
              <a:buNone/>
              <a:defRPr sz="1389"/>
            </a:lvl7pPr>
            <a:lvl8pPr marL="4999215" indent="0">
              <a:buNone/>
              <a:defRPr sz="1389"/>
            </a:lvl8pPr>
            <a:lvl9pPr marL="5713390" indent="0">
              <a:buNone/>
              <a:defRPr sz="1389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4A0111-54A2-46BA-BB71-62204491B587}" type="datetime4">
              <a:rPr lang="en-US" smtClean="0"/>
              <a:pPr>
                <a:defRPr/>
              </a:pPr>
              <a:t>August 25, 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81607-7C9C-4014-878C-706E77D55771}" type="slidenum">
              <a:rPr lang="en-US" altLang="tr-TR" smtClean="0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331382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514826" y="732368"/>
            <a:ext cx="9266873" cy="3048000"/>
          </a:xfrm>
          <a:prstGeom prst="rect">
            <a:avLst/>
          </a:prstGeom>
        </p:spPr>
        <p:txBody>
          <a:bodyPr vert="horz" lIns="349659" tIns="174825" rIns="349659" bIns="174825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514826" y="4267207"/>
            <a:ext cx="9266873" cy="12069235"/>
          </a:xfrm>
          <a:prstGeom prst="rect">
            <a:avLst/>
          </a:prstGeom>
        </p:spPr>
        <p:txBody>
          <a:bodyPr vert="horz" lIns="349659" tIns="174825" rIns="349659" bIns="174825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514826" y="16950268"/>
            <a:ext cx="2402523" cy="973667"/>
          </a:xfrm>
          <a:prstGeom prst="rect">
            <a:avLst/>
          </a:prstGeom>
        </p:spPr>
        <p:txBody>
          <a:bodyPr vert="horz" lIns="349659" tIns="174825" rIns="349659" bIns="174825" rtlCol="0" anchor="ctr"/>
          <a:lstStyle>
            <a:lvl1pPr algn="l">
              <a:defRPr sz="18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AC5E4E1-AF7A-4596-BB7C-4136A21ECADE}" type="datetime4">
              <a:rPr lang="en-US" smtClean="0"/>
              <a:pPr>
                <a:defRPr/>
              </a:pPr>
              <a:t>August 25, 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517980" y="16950268"/>
            <a:ext cx="3260566" cy="973667"/>
          </a:xfrm>
          <a:prstGeom prst="rect">
            <a:avLst/>
          </a:prstGeom>
        </p:spPr>
        <p:txBody>
          <a:bodyPr vert="horz" lIns="349659" tIns="174825" rIns="349659" bIns="174825" rtlCol="0" anchor="ctr"/>
          <a:lstStyle>
            <a:lvl1pPr algn="ctr">
              <a:defRPr sz="18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7379176" y="16950268"/>
            <a:ext cx="2402523" cy="973667"/>
          </a:xfrm>
          <a:prstGeom prst="rect">
            <a:avLst/>
          </a:prstGeom>
        </p:spPr>
        <p:txBody>
          <a:bodyPr vert="horz" lIns="349659" tIns="174825" rIns="349659" bIns="174825" rtlCol="0" anchor="ctr"/>
          <a:lstStyle>
            <a:lvl1pPr algn="r">
              <a:defRPr sz="18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BE068-A651-4E3C-A979-ADE60C469170}" type="slidenum">
              <a:rPr lang="en-US" altLang="tr-TR" smtClean="0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263043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xStyles>
    <p:titleStyle>
      <a:lvl1pPr algn="ctr" defTabSz="1428346" rtl="0" eaLnBrk="1" latinLnBrk="0" hangingPunct="1">
        <a:spcBef>
          <a:spcPct val="0"/>
        </a:spcBef>
        <a:buNone/>
        <a:defRPr sz="6863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5629" indent="-535629" algn="l" defTabSz="1428346" rtl="0" eaLnBrk="1" latinLnBrk="0" hangingPunct="1">
        <a:spcBef>
          <a:spcPct val="20000"/>
        </a:spcBef>
        <a:buFont typeface="Arial" panose="020B0604020202020204" pitchFamily="34" charset="0"/>
        <a:buChar char="•"/>
        <a:defRPr sz="4984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1160531" indent="-446360" algn="l" defTabSz="1428346" rtl="0" eaLnBrk="1" latinLnBrk="0" hangingPunct="1">
        <a:spcBef>
          <a:spcPct val="20000"/>
        </a:spcBef>
        <a:buFont typeface="Arial" panose="020B0604020202020204" pitchFamily="34" charset="0"/>
        <a:buChar char="–"/>
        <a:defRPr sz="4371" kern="1200">
          <a:solidFill>
            <a:schemeClr val="tx1"/>
          </a:solidFill>
          <a:latin typeface="+mn-lt"/>
          <a:ea typeface="+mn-ea"/>
          <a:cs typeface="+mn-cs"/>
        </a:defRPr>
      </a:lvl2pPr>
      <a:lvl3pPr marL="1785433" indent="-357087" algn="l" defTabSz="142834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58" kern="1200">
          <a:solidFill>
            <a:schemeClr val="tx1"/>
          </a:solidFill>
          <a:latin typeface="+mn-lt"/>
          <a:ea typeface="+mn-ea"/>
          <a:cs typeface="+mn-cs"/>
        </a:defRPr>
      </a:lvl3pPr>
      <a:lvl4pPr marL="2499607" indent="-357087" algn="l" defTabSz="1428346" rtl="0" eaLnBrk="1" latinLnBrk="0" hangingPunct="1">
        <a:spcBef>
          <a:spcPct val="20000"/>
        </a:spcBef>
        <a:buFont typeface="Arial" panose="020B0604020202020204" pitchFamily="34" charset="0"/>
        <a:buChar char="–"/>
        <a:defRPr sz="3145" kern="1200">
          <a:solidFill>
            <a:schemeClr val="tx1"/>
          </a:solidFill>
          <a:latin typeface="+mn-lt"/>
          <a:ea typeface="+mn-ea"/>
          <a:cs typeface="+mn-cs"/>
        </a:defRPr>
      </a:lvl4pPr>
      <a:lvl5pPr marL="3213782" indent="-357087" algn="l" defTabSz="1428346" rtl="0" eaLnBrk="1" latinLnBrk="0" hangingPunct="1">
        <a:spcBef>
          <a:spcPct val="20000"/>
        </a:spcBef>
        <a:buFont typeface="Arial" panose="020B0604020202020204" pitchFamily="34" charset="0"/>
        <a:buChar char="»"/>
        <a:defRPr sz="3145" kern="1200">
          <a:solidFill>
            <a:schemeClr val="tx1"/>
          </a:solidFill>
          <a:latin typeface="+mn-lt"/>
          <a:ea typeface="+mn-ea"/>
          <a:cs typeface="+mn-cs"/>
        </a:defRPr>
      </a:lvl5pPr>
      <a:lvl6pPr marL="3927953" indent="-357087" algn="l" defTabSz="1428346" rtl="0" eaLnBrk="1" latinLnBrk="0" hangingPunct="1">
        <a:spcBef>
          <a:spcPct val="20000"/>
        </a:spcBef>
        <a:buFont typeface="Arial" panose="020B0604020202020204" pitchFamily="34" charset="0"/>
        <a:buChar char="•"/>
        <a:defRPr sz="3145" kern="1200">
          <a:solidFill>
            <a:schemeClr val="tx1"/>
          </a:solidFill>
          <a:latin typeface="+mn-lt"/>
          <a:ea typeface="+mn-ea"/>
          <a:cs typeface="+mn-cs"/>
        </a:defRPr>
      </a:lvl6pPr>
      <a:lvl7pPr marL="4642128" indent="-357087" algn="l" defTabSz="1428346" rtl="0" eaLnBrk="1" latinLnBrk="0" hangingPunct="1">
        <a:spcBef>
          <a:spcPct val="20000"/>
        </a:spcBef>
        <a:buFont typeface="Arial" panose="020B0604020202020204" pitchFamily="34" charset="0"/>
        <a:buChar char="•"/>
        <a:defRPr sz="3145" kern="1200">
          <a:solidFill>
            <a:schemeClr val="tx1"/>
          </a:solidFill>
          <a:latin typeface="+mn-lt"/>
          <a:ea typeface="+mn-ea"/>
          <a:cs typeface="+mn-cs"/>
        </a:defRPr>
      </a:lvl7pPr>
      <a:lvl8pPr marL="5356302" indent="-357087" algn="l" defTabSz="1428346" rtl="0" eaLnBrk="1" latinLnBrk="0" hangingPunct="1">
        <a:spcBef>
          <a:spcPct val="20000"/>
        </a:spcBef>
        <a:buFont typeface="Arial" panose="020B0604020202020204" pitchFamily="34" charset="0"/>
        <a:buChar char="•"/>
        <a:defRPr sz="3145" kern="1200">
          <a:solidFill>
            <a:schemeClr val="tx1"/>
          </a:solidFill>
          <a:latin typeface="+mn-lt"/>
          <a:ea typeface="+mn-ea"/>
          <a:cs typeface="+mn-cs"/>
        </a:defRPr>
      </a:lvl8pPr>
      <a:lvl9pPr marL="6070477" indent="-357087" algn="l" defTabSz="1428346" rtl="0" eaLnBrk="1" latinLnBrk="0" hangingPunct="1">
        <a:spcBef>
          <a:spcPct val="20000"/>
        </a:spcBef>
        <a:buFont typeface="Arial" panose="020B0604020202020204" pitchFamily="34" charset="0"/>
        <a:buChar char="•"/>
        <a:defRPr sz="31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8346" rtl="0" eaLnBrk="1" latinLnBrk="0" hangingPunct="1">
        <a:defRPr sz="2819" kern="1200">
          <a:solidFill>
            <a:schemeClr val="tx1"/>
          </a:solidFill>
          <a:latin typeface="+mn-lt"/>
          <a:ea typeface="+mn-ea"/>
          <a:cs typeface="+mn-cs"/>
        </a:defRPr>
      </a:lvl1pPr>
      <a:lvl2pPr marL="714174" algn="l" defTabSz="1428346" rtl="0" eaLnBrk="1" latinLnBrk="0" hangingPunct="1">
        <a:defRPr sz="2819" kern="1200">
          <a:solidFill>
            <a:schemeClr val="tx1"/>
          </a:solidFill>
          <a:latin typeface="+mn-lt"/>
          <a:ea typeface="+mn-ea"/>
          <a:cs typeface="+mn-cs"/>
        </a:defRPr>
      </a:lvl2pPr>
      <a:lvl3pPr marL="1428346" algn="l" defTabSz="1428346" rtl="0" eaLnBrk="1" latinLnBrk="0" hangingPunct="1">
        <a:defRPr sz="2819" kern="1200">
          <a:solidFill>
            <a:schemeClr val="tx1"/>
          </a:solidFill>
          <a:latin typeface="+mn-lt"/>
          <a:ea typeface="+mn-ea"/>
          <a:cs typeface="+mn-cs"/>
        </a:defRPr>
      </a:lvl3pPr>
      <a:lvl4pPr marL="2142520" algn="l" defTabSz="1428346" rtl="0" eaLnBrk="1" latinLnBrk="0" hangingPunct="1">
        <a:defRPr sz="2819" kern="1200">
          <a:solidFill>
            <a:schemeClr val="tx1"/>
          </a:solidFill>
          <a:latin typeface="+mn-lt"/>
          <a:ea typeface="+mn-ea"/>
          <a:cs typeface="+mn-cs"/>
        </a:defRPr>
      </a:lvl4pPr>
      <a:lvl5pPr marL="2856695" algn="l" defTabSz="1428346" rtl="0" eaLnBrk="1" latinLnBrk="0" hangingPunct="1">
        <a:defRPr sz="2819" kern="1200">
          <a:solidFill>
            <a:schemeClr val="tx1"/>
          </a:solidFill>
          <a:latin typeface="+mn-lt"/>
          <a:ea typeface="+mn-ea"/>
          <a:cs typeface="+mn-cs"/>
        </a:defRPr>
      </a:lvl5pPr>
      <a:lvl6pPr marL="3570869" algn="l" defTabSz="1428346" rtl="0" eaLnBrk="1" latinLnBrk="0" hangingPunct="1">
        <a:defRPr sz="2819" kern="1200">
          <a:solidFill>
            <a:schemeClr val="tx1"/>
          </a:solidFill>
          <a:latin typeface="+mn-lt"/>
          <a:ea typeface="+mn-ea"/>
          <a:cs typeface="+mn-cs"/>
        </a:defRPr>
      </a:lvl6pPr>
      <a:lvl7pPr marL="4285040" algn="l" defTabSz="1428346" rtl="0" eaLnBrk="1" latinLnBrk="0" hangingPunct="1">
        <a:defRPr sz="2819" kern="1200">
          <a:solidFill>
            <a:schemeClr val="tx1"/>
          </a:solidFill>
          <a:latin typeface="+mn-lt"/>
          <a:ea typeface="+mn-ea"/>
          <a:cs typeface="+mn-cs"/>
        </a:defRPr>
      </a:lvl7pPr>
      <a:lvl8pPr marL="4999215" algn="l" defTabSz="1428346" rtl="0" eaLnBrk="1" latinLnBrk="0" hangingPunct="1">
        <a:defRPr sz="2819" kern="1200">
          <a:solidFill>
            <a:schemeClr val="tx1"/>
          </a:solidFill>
          <a:latin typeface="+mn-lt"/>
          <a:ea typeface="+mn-ea"/>
          <a:cs typeface="+mn-cs"/>
        </a:defRPr>
      </a:lvl8pPr>
      <a:lvl9pPr marL="5713390" algn="l" defTabSz="1428346" rtl="0" eaLnBrk="1" latinLnBrk="0" hangingPunct="1">
        <a:defRPr sz="2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kayit.atlax.org/bitki-sunum-yukle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5000"/>
                <a:lumOff val="95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27"/>
          <p:cNvSpPr>
            <a:spLocks noChangeArrowheads="1"/>
          </p:cNvSpPr>
          <p:nvPr/>
        </p:nvSpPr>
        <p:spPr bwMode="auto">
          <a:xfrm>
            <a:off x="85609" y="9783480"/>
            <a:ext cx="3277170" cy="383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527" tIns="36765" rIns="73527" bIns="36765"/>
          <a:lstStyle>
            <a:lvl1pPr marL="1522413" indent="-1522413" defTabSz="4062413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4062413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4062413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4062413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4062413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062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062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062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062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tr-TR" altLang="tr-TR" sz="1389"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483" name="Text Box 128"/>
          <p:cNvSpPr txBox="1">
            <a:spLocks noChangeArrowheads="1"/>
          </p:cNvSpPr>
          <p:nvPr/>
        </p:nvSpPr>
        <p:spPr bwMode="auto">
          <a:xfrm>
            <a:off x="85609" y="9851578"/>
            <a:ext cx="3277170" cy="131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3527" tIns="36765" rIns="73527" bIns="36765">
            <a:spAutoFit/>
          </a:bodyPr>
          <a:lstStyle>
            <a:lvl1pPr defTabSz="4062413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4062413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4062413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4062413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4062413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062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062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062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062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tr-TR" altLang="tr-TR" sz="8047">
              <a:solidFill>
                <a:schemeClr val="tx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485" name="Text Box 151"/>
          <p:cNvSpPr txBox="1">
            <a:spLocks noChangeArrowheads="1"/>
          </p:cNvSpPr>
          <p:nvPr/>
        </p:nvSpPr>
        <p:spPr bwMode="auto">
          <a:xfrm>
            <a:off x="1026169" y="11593982"/>
            <a:ext cx="3512596" cy="36037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73527" tIns="36765" rIns="73527" bIns="36765">
            <a:spAutoFit/>
          </a:bodyPr>
          <a:lstStyle>
            <a:lvl1pPr defTabSz="4062413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4062413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4062413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4062413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4062413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062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062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062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062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sz="1634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Gereç ve Yöntem</a:t>
            </a:r>
            <a:endParaRPr lang="en-US" altLang="tr-TR" sz="1634" b="1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487" name="Text Box 157"/>
          <p:cNvSpPr txBox="1">
            <a:spLocks noChangeArrowheads="1"/>
          </p:cNvSpPr>
          <p:nvPr/>
        </p:nvSpPr>
        <p:spPr bwMode="auto">
          <a:xfrm>
            <a:off x="6518342" y="14873964"/>
            <a:ext cx="2493710" cy="36037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73527" tIns="36765" rIns="73527" bIns="36765">
            <a:spAutoFit/>
          </a:bodyPr>
          <a:lstStyle>
            <a:lvl1pPr defTabSz="4062413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4062413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4062413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4062413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4062413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062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062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062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062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sz="1634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Kaynaklar</a:t>
            </a:r>
            <a:endParaRPr lang="en-US" altLang="tr-TR" sz="1634" b="1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59" name="AutoShape 164"/>
          <p:cNvSpPr>
            <a:spLocks noChangeArrowheads="1"/>
          </p:cNvSpPr>
          <p:nvPr/>
        </p:nvSpPr>
        <p:spPr bwMode="auto">
          <a:xfrm>
            <a:off x="189378" y="4867936"/>
            <a:ext cx="5002986" cy="6610877"/>
          </a:xfrm>
          <a:prstGeom prst="roundRect">
            <a:avLst>
              <a:gd name="adj" fmla="val 9736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73539" tIns="36770" rIns="73539" bIns="36770" anchor="ctr"/>
          <a:lstStyle>
            <a:lvl1pPr eaLnBrk="0" hangingPunct="0">
              <a:defRPr sz="197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197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197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197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197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7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7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7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9700">
                <a:solidFill>
                  <a:schemeClr val="tx2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altLang="tr-TR" sz="8047" dirty="0">
              <a:solidFill>
                <a:schemeClr val="accent1"/>
              </a:solidFill>
              <a:highlight>
                <a:srgbClr val="0000FF"/>
              </a:highlight>
            </a:endParaRPr>
          </a:p>
        </p:txBody>
      </p:sp>
      <p:sp>
        <p:nvSpPr>
          <p:cNvPr id="20490" name="Text Box 169"/>
          <p:cNvSpPr txBox="1">
            <a:spLocks noChangeArrowheads="1"/>
          </p:cNvSpPr>
          <p:nvPr/>
        </p:nvSpPr>
        <p:spPr bwMode="auto">
          <a:xfrm>
            <a:off x="1026169" y="4419600"/>
            <a:ext cx="3510501" cy="36037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73527" tIns="36765" rIns="73527" bIns="36765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/>
            <a:r>
              <a:rPr lang="tr-TR" altLang="tr-TR" sz="1634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Giriş</a:t>
            </a:r>
            <a:endParaRPr lang="tr-TR" altLang="tr-TR" sz="1634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65" name="AutoShape 165"/>
          <p:cNvSpPr>
            <a:spLocks noChangeArrowheads="1"/>
          </p:cNvSpPr>
          <p:nvPr/>
        </p:nvSpPr>
        <p:spPr bwMode="auto">
          <a:xfrm>
            <a:off x="146573" y="12069529"/>
            <a:ext cx="5045791" cy="5608871"/>
          </a:xfrm>
          <a:prstGeom prst="roundRect">
            <a:avLst>
              <a:gd name="adj" fmla="val 641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73539" tIns="36770" rIns="73539" bIns="36770"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altLang="tr-TR" sz="8047">
              <a:solidFill>
                <a:schemeClr val="tx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494" name="Rectangle 54"/>
          <p:cNvSpPr>
            <a:spLocks noChangeArrowheads="1"/>
          </p:cNvSpPr>
          <p:nvPr/>
        </p:nvSpPr>
        <p:spPr bwMode="auto">
          <a:xfrm>
            <a:off x="5104131" y="2629795"/>
            <a:ext cx="88262" cy="10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7354" tIns="18676" rIns="37354" bIns="18676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/>
            <a:r>
              <a:rPr lang="en-US" altLang="tr-TR" sz="409" b="1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endParaRPr lang="en-US" altLang="tr-TR" sz="6495">
              <a:solidFill>
                <a:schemeClr val="tx2"/>
              </a:solidFill>
              <a:latin typeface="Arial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0496" name="Rectangle 59"/>
          <p:cNvSpPr>
            <a:spLocks noChangeArrowheads="1"/>
          </p:cNvSpPr>
          <p:nvPr/>
        </p:nvSpPr>
        <p:spPr bwMode="auto">
          <a:xfrm>
            <a:off x="5110512" y="1374175"/>
            <a:ext cx="75502" cy="1037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7354" tIns="18676" rIns="37354" bIns="18676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/>
            <a:endParaRPr lang="tr-TR" altLang="tr-TR" sz="6495">
              <a:solidFill>
                <a:schemeClr val="tx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497" name="Rectangle 60"/>
          <p:cNvSpPr>
            <a:spLocks noChangeArrowheads="1"/>
          </p:cNvSpPr>
          <p:nvPr/>
        </p:nvSpPr>
        <p:spPr bwMode="auto">
          <a:xfrm>
            <a:off x="5104131" y="2733564"/>
            <a:ext cx="88262" cy="10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7354" tIns="18676" rIns="37354" bIns="18676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/>
            <a:r>
              <a:rPr lang="en-US" altLang="tr-TR" sz="409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endParaRPr lang="en-US" altLang="tr-TR" sz="6495">
              <a:solidFill>
                <a:schemeClr val="tx2"/>
              </a:solidFill>
              <a:latin typeface="Arial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0498" name="Rectangle 61"/>
          <p:cNvSpPr>
            <a:spLocks noChangeArrowheads="1"/>
          </p:cNvSpPr>
          <p:nvPr/>
        </p:nvSpPr>
        <p:spPr bwMode="auto">
          <a:xfrm>
            <a:off x="5104131" y="3520266"/>
            <a:ext cx="88262" cy="10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7354" tIns="18676" rIns="37354" bIns="18676" anchor="ctr">
            <a:spAutoFit/>
          </a:bodyPr>
          <a:lstStyle>
            <a:lvl1pPr>
              <a:tabLst>
                <a:tab pos="2201863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tabLst>
                <a:tab pos="2201863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tabLst>
                <a:tab pos="2201863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tabLst>
                <a:tab pos="2201863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tabLst>
                <a:tab pos="2201863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01863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01863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01863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2201863" algn="l"/>
              </a:tabLs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/>
            <a:r>
              <a:rPr lang="en-US" altLang="tr-TR" sz="409" b="1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endParaRPr lang="en-US" altLang="tr-TR" sz="6495">
              <a:solidFill>
                <a:schemeClr val="tx2"/>
              </a:solidFill>
              <a:latin typeface="Arial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0499" name="Rectangle 65"/>
          <p:cNvSpPr>
            <a:spLocks noChangeArrowheads="1"/>
          </p:cNvSpPr>
          <p:nvPr/>
        </p:nvSpPr>
        <p:spPr bwMode="auto">
          <a:xfrm>
            <a:off x="5110512" y="1255075"/>
            <a:ext cx="75502" cy="127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7354" tIns="18676" rIns="37354" bIns="18676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/>
            <a:endParaRPr lang="tr-TR" altLang="tr-TR" sz="8047">
              <a:solidFill>
                <a:schemeClr val="tx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500" name="Rectangle 66"/>
          <p:cNvSpPr>
            <a:spLocks noChangeArrowheads="1"/>
          </p:cNvSpPr>
          <p:nvPr/>
        </p:nvSpPr>
        <p:spPr bwMode="auto">
          <a:xfrm>
            <a:off x="5104131" y="2767937"/>
            <a:ext cx="88262" cy="10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7354" tIns="18676" rIns="37354" bIns="18676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/>
            <a:r>
              <a:rPr lang="en-US" altLang="tr-TR" sz="409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endParaRPr lang="en-US" altLang="tr-TR" sz="6495">
              <a:solidFill>
                <a:schemeClr val="tx2"/>
              </a:solidFill>
              <a:latin typeface="Arial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0501" name="Rectangle 67"/>
          <p:cNvSpPr>
            <a:spLocks noChangeArrowheads="1"/>
          </p:cNvSpPr>
          <p:nvPr/>
        </p:nvSpPr>
        <p:spPr bwMode="auto">
          <a:xfrm>
            <a:off x="5104131" y="3589662"/>
            <a:ext cx="88262" cy="10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7354" tIns="18676" rIns="37354" bIns="18676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/>
            <a:r>
              <a:rPr lang="en-US" altLang="tr-TR" sz="409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endParaRPr lang="en-US" altLang="tr-TR" sz="6495">
              <a:solidFill>
                <a:schemeClr val="tx2"/>
              </a:solidFill>
              <a:latin typeface="Arial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0502" name="Rectangle 70"/>
          <p:cNvSpPr>
            <a:spLocks noChangeArrowheads="1"/>
          </p:cNvSpPr>
          <p:nvPr/>
        </p:nvSpPr>
        <p:spPr bwMode="auto">
          <a:xfrm>
            <a:off x="5110512" y="1255075"/>
            <a:ext cx="75502" cy="1276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7354" tIns="18676" rIns="37354" bIns="18676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/>
            <a:endParaRPr lang="tr-TR" altLang="tr-TR" sz="8047">
              <a:solidFill>
                <a:schemeClr val="tx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503" name="Rectangle 71"/>
          <p:cNvSpPr>
            <a:spLocks noChangeArrowheads="1"/>
          </p:cNvSpPr>
          <p:nvPr/>
        </p:nvSpPr>
        <p:spPr bwMode="auto">
          <a:xfrm>
            <a:off x="5104131" y="2629795"/>
            <a:ext cx="88262" cy="10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7354" tIns="18676" rIns="37354" bIns="18676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/>
            <a:r>
              <a:rPr lang="en-US" altLang="tr-TR" sz="409" b="1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endParaRPr lang="en-US" altLang="tr-TR" sz="6495">
              <a:solidFill>
                <a:schemeClr val="tx2"/>
              </a:solidFill>
              <a:latin typeface="Arial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0505" name="Rectangle 103"/>
          <p:cNvSpPr>
            <a:spLocks noChangeArrowheads="1"/>
          </p:cNvSpPr>
          <p:nvPr/>
        </p:nvSpPr>
        <p:spPr bwMode="auto">
          <a:xfrm>
            <a:off x="5104131" y="2823714"/>
            <a:ext cx="88262" cy="10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7354" tIns="18676" rIns="37354" bIns="18676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/>
            <a:r>
              <a:rPr lang="en-US" altLang="tr-TR" sz="409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endParaRPr lang="en-US" altLang="tr-TR" sz="8047">
              <a:solidFill>
                <a:schemeClr val="tx2"/>
              </a:solidFill>
              <a:latin typeface="Arial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0506" name="Rectangle 104"/>
          <p:cNvSpPr>
            <a:spLocks noChangeArrowheads="1"/>
          </p:cNvSpPr>
          <p:nvPr/>
        </p:nvSpPr>
        <p:spPr bwMode="auto">
          <a:xfrm>
            <a:off x="5104131" y="3701863"/>
            <a:ext cx="88262" cy="10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7354" tIns="18676" rIns="37354" bIns="18676" anchor="ctr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just"/>
            <a:r>
              <a:rPr lang="en-US" altLang="tr-TR" sz="409">
                <a:solidFill>
                  <a:schemeClr val="tx2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</a:t>
            </a:r>
            <a:endParaRPr lang="en-US" altLang="tr-TR" sz="8047">
              <a:solidFill>
                <a:schemeClr val="tx2"/>
              </a:solidFill>
              <a:latin typeface="Arial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0510" name="Text Box 151"/>
          <p:cNvSpPr txBox="1">
            <a:spLocks noChangeArrowheads="1"/>
          </p:cNvSpPr>
          <p:nvPr/>
        </p:nvSpPr>
        <p:spPr bwMode="auto">
          <a:xfrm>
            <a:off x="6009947" y="4419600"/>
            <a:ext cx="3510501" cy="360379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lIns="73527" tIns="36765" rIns="73527" bIns="36765">
            <a:spAutoFit/>
          </a:bodyPr>
          <a:lstStyle>
            <a:lvl1pPr defTabSz="4062413"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 defTabSz="4062413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 defTabSz="4062413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 defTabSz="4062413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 defTabSz="4062413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062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062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062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0624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tr-TR" sz="1634" b="1" dirty="0" err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Sonuç</a:t>
            </a:r>
            <a:r>
              <a:rPr lang="en-US" altLang="tr-TR" sz="1634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en-US" altLang="tr-TR" sz="1634" b="1" dirty="0" err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ve</a:t>
            </a:r>
            <a:r>
              <a:rPr lang="en-US" altLang="tr-TR" sz="1634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 </a:t>
            </a:r>
            <a:r>
              <a:rPr lang="en-US" altLang="tr-TR" sz="1634" b="1" dirty="0" err="1">
                <a:solidFill>
                  <a:schemeClr val="bg1"/>
                </a:solidFill>
                <a:latin typeface="Arial" charset="0"/>
                <a:ea typeface="ＭＳ Ｐゴシック" pitchFamily="34" charset="-128"/>
              </a:rPr>
              <a:t>Bulgular</a:t>
            </a:r>
            <a:endParaRPr lang="en-US" altLang="tr-TR" sz="1634" b="1" dirty="0">
              <a:solidFill>
                <a:schemeClr val="bg1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511" name="Başlık 1"/>
          <p:cNvSpPr>
            <a:spLocks noGrp="1"/>
          </p:cNvSpPr>
          <p:nvPr>
            <p:ph type="title"/>
          </p:nvPr>
        </p:nvSpPr>
        <p:spPr>
          <a:xfrm>
            <a:off x="146573" y="2819400"/>
            <a:ext cx="10003376" cy="1312684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altLang="tr-TR" sz="2451" b="1" dirty="0"/>
              <a:t>Bildiri İsmi</a:t>
            </a:r>
            <a:br>
              <a:rPr lang="tr-TR" altLang="tr-TR" sz="1471" b="1" dirty="0"/>
            </a:br>
            <a:r>
              <a:rPr lang="tr-TR" altLang="tr-TR" sz="1471" b="1" u="sng" dirty="0"/>
              <a:t>Yazar1 * </a:t>
            </a:r>
            <a:r>
              <a:rPr lang="tr-TR" altLang="tr-TR" sz="1471" b="1" dirty="0"/>
              <a:t>, Yazar 2</a:t>
            </a:r>
            <a:br>
              <a:rPr lang="tr-TR" altLang="tr-TR" sz="1471" b="1" dirty="0"/>
            </a:br>
            <a:r>
              <a:rPr lang="tr-TR" altLang="tr-TR" sz="1307" dirty="0"/>
              <a:t>1 Burdur Mehmet Akif Ersoy Üniversitesi, Sağlık Bilimleri Fakültesi, Burdur , Türkiye</a:t>
            </a:r>
            <a:br>
              <a:rPr lang="tr-TR" altLang="tr-TR" sz="1307" dirty="0"/>
            </a:br>
            <a:r>
              <a:rPr lang="tr-TR" altLang="tr-TR" sz="1307" dirty="0"/>
              <a:t>2 Aydın Adnan Menderes Üniversitesi Ziraat Fakültesi Aydın, Türkiye</a:t>
            </a:r>
            <a:br>
              <a:rPr lang="tr-TR" altLang="tr-TR" sz="1307" dirty="0"/>
            </a:br>
            <a:r>
              <a:rPr lang="tr-TR" altLang="tr-TR" sz="1307" dirty="0"/>
              <a:t>1xxxx@maku.edu.tr, 2yyy@adu.edu.tr</a:t>
            </a:r>
            <a:endParaRPr lang="tr-TR" altLang="tr-TR" sz="735" dirty="0"/>
          </a:p>
        </p:txBody>
      </p:sp>
      <p:sp>
        <p:nvSpPr>
          <p:cNvPr id="45" name="AutoShape 164"/>
          <p:cNvSpPr>
            <a:spLocks noChangeArrowheads="1"/>
          </p:cNvSpPr>
          <p:nvPr/>
        </p:nvSpPr>
        <p:spPr bwMode="auto">
          <a:xfrm>
            <a:off x="5428440" y="4867936"/>
            <a:ext cx="4673517" cy="9771771"/>
          </a:xfrm>
          <a:prstGeom prst="roundRect">
            <a:avLst>
              <a:gd name="adj" fmla="val 9736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73539" tIns="36770" rIns="73539" bIns="36770"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altLang="tr-TR" sz="8047">
              <a:solidFill>
                <a:schemeClr val="tx2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514" name="Text Box 166"/>
          <p:cNvSpPr txBox="1">
            <a:spLocks noChangeArrowheads="1"/>
          </p:cNvSpPr>
          <p:nvPr/>
        </p:nvSpPr>
        <p:spPr bwMode="auto">
          <a:xfrm>
            <a:off x="347662" y="5267967"/>
            <a:ext cx="4681822" cy="4106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3527" tIns="36765" rIns="73527" bIns="36765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r>
              <a:rPr lang="tr-TR" sz="1400" dirty="0"/>
              <a:t>Değerli Katılımcılarımız,</a:t>
            </a:r>
            <a:br>
              <a:rPr lang="tr-TR" sz="1400" dirty="0"/>
            </a:br>
            <a:endParaRPr lang="tr-TR" sz="1400" dirty="0"/>
          </a:p>
          <a:p>
            <a:r>
              <a:rPr lang="tr-TR" sz="1400" dirty="0"/>
              <a:t>Kongremize göndermiş olduğunuz bildiriler arasından </a:t>
            </a:r>
            <a:r>
              <a:rPr lang="tr-TR" sz="1400" b="1" dirty="0"/>
              <a:t>poster sunumuna kabul edilen çalışmalarınız</a:t>
            </a:r>
            <a:r>
              <a:rPr lang="tr-TR" sz="1400" dirty="0"/>
              <a:t> için aşağıdaki hususlara dikkat etmenizi rica ederiz:</a:t>
            </a:r>
            <a:br>
              <a:rPr lang="tr-TR" sz="1400" dirty="0"/>
            </a:br>
            <a:endParaRPr lang="tr-TR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sz="1400" dirty="0"/>
              <a:t>Poster bildiriler </a:t>
            </a:r>
            <a:r>
              <a:rPr lang="tr-TR" sz="1400" b="1" dirty="0"/>
              <a:t>E-Poster</a:t>
            </a:r>
            <a:r>
              <a:rPr lang="tr-TR" sz="1400" dirty="0"/>
              <a:t> formatında sunulacaktır.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sz="1400" dirty="0"/>
              <a:t>Posterlerinizi, kongremiz için hazırlanmış olan </a:t>
            </a:r>
            <a:r>
              <a:rPr lang="tr-TR" sz="1400" b="1" dirty="0"/>
              <a:t>şablona</a:t>
            </a:r>
            <a:r>
              <a:rPr lang="tr-TR" sz="1400" dirty="0"/>
              <a:t> uygun şekilde hazırlayınız.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sz="1400" dirty="0"/>
              <a:t>Hazırlanan posterlerinizi </a:t>
            </a:r>
            <a:r>
              <a:rPr lang="tr-TR" sz="1400" b="1" dirty="0"/>
              <a:t>29 Eylül 2025</a:t>
            </a:r>
            <a:r>
              <a:rPr lang="tr-TR" sz="1400" dirty="0"/>
              <a:t> tarihine kadar </a:t>
            </a:r>
            <a:r>
              <a:rPr lang="tr-TR" sz="1400" b="1" dirty="0"/>
              <a:t>.jpg veya .</a:t>
            </a:r>
            <a:r>
              <a:rPr lang="tr-TR" sz="1400" b="1" dirty="0" err="1"/>
              <a:t>png</a:t>
            </a:r>
            <a:r>
              <a:rPr lang="tr-TR" sz="1400" b="1" dirty="0"/>
              <a:t> formatında</a:t>
            </a:r>
            <a:r>
              <a:rPr lang="tr-TR" sz="1400" dirty="0"/>
              <a:t> </a:t>
            </a:r>
            <a:r>
              <a:rPr lang="tr-TR" sz="1400" dirty="0">
                <a:hlinkClick r:id="rId3"/>
              </a:rPr>
              <a:t>buradan yükleyiniz.</a:t>
            </a:r>
            <a:endParaRPr lang="tr-TR" sz="1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r-TR" sz="1400" dirty="0"/>
              <a:t>E-Posterler, programda yer alan saatlerde </a:t>
            </a:r>
            <a:r>
              <a:rPr lang="tr-TR" sz="1400" b="1" dirty="0"/>
              <a:t>kongre fuaye alanında</a:t>
            </a:r>
            <a:r>
              <a:rPr lang="tr-TR" sz="1400" dirty="0"/>
              <a:t> dijital ekranlarda yayınlanacaktır.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/>
              <a:t>Posterlerin fuaye alanındaki ekranlarda dönüşümlü olarak yayınlanacaktır.</a:t>
            </a:r>
            <a:r>
              <a:rPr lang="tr-TR" sz="1200" dirty="0"/>
              <a:t> </a:t>
            </a:r>
            <a:br>
              <a:rPr lang="tr-TR" sz="1200" dirty="0"/>
            </a:br>
            <a:br>
              <a:rPr lang="tr-TR" sz="1200" dirty="0"/>
            </a:br>
            <a:r>
              <a:rPr lang="tr-TR" sz="1400" dirty="0"/>
              <a:t>Saygılarımızla</a:t>
            </a:r>
            <a:endParaRPr lang="en-US" altLang="tr-TR" sz="1400" dirty="0"/>
          </a:p>
        </p:txBody>
      </p:sp>
      <p:pic>
        <p:nvPicPr>
          <p:cNvPr id="4" name="Resim 3" descr="yazı tipi, ekran görüntüsü, grafik, yeşil içeren bir resim&#10;&#10;Yapay zeka tarafından oluşturulmuş içerik yanlış olabilir.">
            <a:extLst>
              <a:ext uri="{FF2B5EF4-FFF2-40B4-BE49-F238E27FC236}">
                <a16:creationId xmlns:a16="http://schemas.microsoft.com/office/drawing/2014/main" id="{4DE6C268-914D-4847-F997-7394FC4A1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309" y="1503641"/>
            <a:ext cx="9451905" cy="1495305"/>
          </a:xfrm>
          <a:prstGeom prst="rect">
            <a:avLst/>
          </a:prstGeom>
        </p:spPr>
      </p:pic>
      <p:sp>
        <p:nvSpPr>
          <p:cNvPr id="7" name="AutoShape 165">
            <a:extLst>
              <a:ext uri="{FF2B5EF4-FFF2-40B4-BE49-F238E27FC236}">
                <a16:creationId xmlns:a16="http://schemas.microsoft.com/office/drawing/2014/main" id="{22F403E6-697B-B091-7B22-18E2838EB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28440" y="15468600"/>
            <a:ext cx="4721510" cy="2209800"/>
          </a:xfrm>
          <a:prstGeom prst="roundRect">
            <a:avLst>
              <a:gd name="adj" fmla="val 6417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73539" tIns="36770" rIns="73539" bIns="36770"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</a:pPr>
            <a:endParaRPr lang="tr-TR" altLang="tr-TR" sz="8047">
              <a:solidFill>
                <a:schemeClr val="tx2"/>
              </a:solidFill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1D61DA5-9F1A-9E7C-119A-BECB60FC5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2240" y="285867"/>
            <a:ext cx="7772400" cy="868503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Çalışma Başlığı Öğrenci Adı Soyadı – Öğrenci No - Bölümü&amp;quot;&quot;/&gt;&lt;property id=&quot;20307&quot; value=&quot;259&quot;/&gt;&lt;/object&gt;&lt;/object&gt;&lt;object type=&quot;8&quot; unique_id=&quot;1000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6540</TotalTime>
  <Words>147</Words>
  <Application>Microsoft Macintosh PowerPoint</Application>
  <PresentationFormat>Özel</PresentationFormat>
  <Paragraphs>21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6" baseType="lpstr">
      <vt:lpstr>Arial</vt:lpstr>
      <vt:lpstr>Calibri</vt:lpstr>
      <vt:lpstr>Century Gothic</vt:lpstr>
      <vt:lpstr>Times New Roman</vt:lpstr>
      <vt:lpstr>Ofis Teması</vt:lpstr>
      <vt:lpstr>Bildiri İsmi Yazar1 * , Yazar 2 1 Burdur Mehmet Akif Ersoy Üniversitesi, Sağlık Bilimleri Fakültesi, Burdur , Türkiye 2 Aydın Adnan Menderes Üniversitesi Ziraat Fakültesi Aydın, Türkiye 1xxxx@maku.edu.tr, 2yyy@adu.edu.tr</vt:lpstr>
    </vt:vector>
  </TitlesOfParts>
  <Company>SciFor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hakan</dc:creator>
  <cp:lastModifiedBy>Medine Deniz Kiraz</cp:lastModifiedBy>
  <cp:revision>371</cp:revision>
  <dcterms:created xsi:type="dcterms:W3CDTF">2008-07-23T19:29:08Z</dcterms:created>
  <dcterms:modified xsi:type="dcterms:W3CDTF">2025-08-24T23:00:39Z</dcterms:modified>
</cp:coreProperties>
</file>